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2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97638-B9B5-40EE-9C22-A24A2706D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664693-3C0E-4F03-AA2C-909DC3033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59A8D8-AB1E-4F02-888E-DF9EE427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F04451-195F-43CD-B3EE-7820E7037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62A6D6-6F33-41CD-B3AF-ED4A389D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9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A2F3D-03E7-4FB1-8CD6-A896B471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E71E1F-B6C1-4EEE-B4AD-E6DA9FB13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1B6BD3-0335-470B-B243-78A5CFBE0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0A035A-7888-4786-8213-84462EC3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CBCA8D-3F85-4D15-8E0E-AD0009ADF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59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4003BBC-98FB-4CD0-9787-C6B5DD246C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A5E59B-41D7-4B40-AD93-DE17989C1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0E935E-15A3-47EB-B4D1-1B8585DF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E46E52-C6FA-495C-8B3B-868ED185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5247E8-B04F-4EA0-B3DF-E43EF60C2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13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EFAFD8-966D-4ECA-8FB6-ED44075A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D46CA1-22D4-4A16-8896-7A597E122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07CB45-98AD-4463-B9C3-D8A4832E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8E3CC6-127C-4887-B8F0-E45BD1CD3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251930-4CE9-4FF6-8BA8-698B152D2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DD0938-FB55-432C-AD7B-052F1698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EF36B4-24C1-4D90-B4A1-D352F7512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B00241-6578-49E1-B671-EA4684AA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88FECE-0F03-43EA-80BE-5DC03DFED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FE5581-CF72-4015-8FDD-B5D4B4515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01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794A39-3BC3-4BF3-AA73-D4524513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D6AC39-2685-439E-9116-E75D39ED1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254C05-1562-4E43-B1E0-96BBC3601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1D3DFE-55D3-4E2E-8FB1-AE7F5753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0F2F3A-942C-435F-B75D-02C54F73C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5A8490-8D65-482A-A9AF-89BE6B71B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18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6BE49F-CEBE-4D71-A147-EC80F6420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8178E5-BEA5-4DAB-AB1A-98CAF7AD5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D3324C-449C-4B16-9E62-720F4567E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8D8F80-9644-4E50-BB33-BA4587865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94ED04F-6C8A-4155-9BCF-8A2A379D7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3573C4D-FB0D-4B7E-9DFB-365746C8A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2AB303-3E68-4021-A36C-506B3AF3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E7E40C-3CF1-4BD6-B937-A5AE699E8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7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C342D2-BE0F-47D1-B16C-498A5BED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FB8F489-8124-4464-8609-6EB216E9A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B8C803-4CB4-4FB6-BB5A-D705A4514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0F3307-1ACB-41C5-9B21-9BEDE93D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17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884305F-986E-46CB-B001-BE4D8B07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B41391E-4466-4FA9-9B5B-3ADCC8E39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F574F3-9927-46C8-A45D-DF425A307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87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4C22BF-F500-4EFF-855D-00D07E5B7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5D308E-272E-4749-8096-6197E2AD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B19F24-6E66-482E-9867-E3FE04D1D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CDF046-D1E4-43AF-BC68-27F247349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0576A5-6D59-4450-83EA-442844BBA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B2F71CA-A3B6-483C-8DD5-E2D74AD5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14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6AB09-A5C1-4AE6-A3F1-A4237B7B6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30D7A25-BBFC-4F55-B70A-0DC6DB9E7F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B73F19-29CA-4167-8BB5-F820E1D76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CC9524-2C89-4782-907E-98F69F01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EDA891-0AC4-4A31-A429-6B82604F3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06D2C2-58FF-4232-92B5-B68F2581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98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E1A79F-F072-4488-AD8A-9DDE5BF5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F3DF35-9AA1-49C1-A42C-A68C592DB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D7F13D-7128-4DA3-8FC3-764D473A9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07B0-4654-4C17-8554-7C5E672CBD73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623433-1CDD-4615-A550-34B22DB39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1084A6-35DE-4B01-9152-B482745F6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430A4-24B9-411A-8598-B7197FA9D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96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68E1E-64FE-4241-8C31-14A4D53932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РАБОТЕ С НАВИГАТОРОМ ДОПОЛНИТЕЛЬНОГО ОБРАЗОВАНИЯ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A049601-34B2-43F6-AD99-FC5FE2DE9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9144000" cy="178659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представителей образовательных организаций, организаторов учебных программ и мероприятий дополнительного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46448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6E0814-5487-430E-B6B8-5B3F4061A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заполнению карточки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EDD4-68D6-412B-B912-D8485821F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2536"/>
            <a:ext cx="12084148" cy="5795889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Текст в каждом поле начинаем с заглавной буквы.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Кавычки используем такие: « и ».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Тире и дефис. Дефис короткий, а тире – среднее (как здесь. Обычно на клавиатуре оно формируется нажатием комбинации «Alt+0150»).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4.Стараемся давать уникальные названия программам (чтобы выделить именно вашу среди нескольких десятков предложений других организаторов по программам схожего профиля).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5.Хорошо, если название показывает специфику/особенность программы, однако слишком длинное название мало кто запомнит (ограничение – 65 символов).</a:t>
            </a:r>
          </a:p>
        </p:txBody>
      </p:sp>
    </p:spTree>
    <p:extLst>
      <p:ext uri="{BB962C8B-B14F-4D97-AF65-F5344CB8AC3E}">
        <p14:creationId xmlns:p14="http://schemas.microsoft.com/office/powerpoint/2010/main" val="2256710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6CC30-0052-4BD1-8FC4-DE96F6A00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562709"/>
            <a:ext cx="10515600" cy="5627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D60B94-A024-48F1-93CE-85321DD66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745458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Более подробное описание содержания учебной программы даем в поле «Краткое описание» (до 140 символов).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Обязательно указываем полный адрес места проведения занятий (обязательно с городом) – это повлияет на корректное отображение программы при поиске по карте.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Полное описание программы должно быть интересным и понятным, его задача увлечь, заинтересовать пользователя захотеть принять участие в том, что он видит и читает.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Выберите наиболее подходящие к вашей программе направленность и профиль – на сайте она попадёт в соответствующий раздел.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Изображение, выбранное для обложки, должно иллюстрировать деятельность, с которой связана программа, и не содержать каких-либо надписей.</a:t>
            </a:r>
          </a:p>
        </p:txBody>
      </p:sp>
    </p:spTree>
    <p:extLst>
      <p:ext uri="{BB962C8B-B14F-4D97-AF65-F5344CB8AC3E}">
        <p14:creationId xmlns:p14="http://schemas.microsoft.com/office/powerpoint/2010/main" val="2843135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A48343-B567-4CA0-8E40-897DAA80B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заполнить в карточке программы вкладку «Описание», чтобы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пользователи легко прочитали текст и заинтересовались занятиями?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F81891-78D4-45EA-A986-8A2D53C23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5" y="1392702"/>
            <a:ext cx="11915334" cy="5359790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ДОЛЖНО БЫТЬ В ОПИСАНИИ: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Уникальный текст.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Связный текст, не афиша.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Указание тематической направленности программы в названии – спортивное…, танцевальная…, театр…, музыка… и прочее.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Полезная для пользователей информация о программе, что называется, «без воды».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Максимально полная информация о программе – о чем она, почем актуальна, в чем её особенность, польза, как проходит, кто проводит и прочее. Старайтесь заполнить все поля в карточке (особые условия, преподаватели, материально-техническая база).</a:t>
            </a:r>
          </a:p>
        </p:txBody>
      </p:sp>
    </p:spTree>
    <p:extLst>
      <p:ext uri="{BB962C8B-B14F-4D97-AF65-F5344CB8AC3E}">
        <p14:creationId xmlns:p14="http://schemas.microsoft.com/office/powerpoint/2010/main" val="3079856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C14DC-E35C-4361-B867-8A97D894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20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ОПИСАНИИ РЕКОМЕНДУЕМ ИЗБЕГАТЬ: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B5270E-161C-4B2E-A17F-571C6F551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332"/>
            <a:ext cx="12192000" cy="595766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1.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Орфографические и пунктуационные ошибки.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Местоимения «вы», «ваши» (дети). «Вы» и «ваши» воспринимается как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навязывание.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Уменьшительно-ласкательные слова: детишки, деточки, ребятки, мамочки, сказочка, рассказик и подобное.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Повторения одного слова в одном абзаце. Например: «Веселого Деда Мороза всегда весело встретить на веселом новогоднем празднике!»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Штампы, канцеляризмы: данная (программа), во избежание, имеет место, вышеперечисленные, выявление, нахождение, по окончании, является и прочее.</a:t>
            </a:r>
          </a:p>
        </p:txBody>
      </p:sp>
    </p:spTree>
    <p:extLst>
      <p:ext uri="{BB962C8B-B14F-4D97-AF65-F5344CB8AC3E}">
        <p14:creationId xmlns:p14="http://schemas.microsoft.com/office/powerpoint/2010/main" val="2005383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6467F-F27B-4C47-BC0F-3B3BD305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576774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24AEA6-525A-48A8-A813-3A2405DA2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0"/>
            <a:ext cx="12093526" cy="6661054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Указание на сезон, если Программа проводится в течение всего года.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Обилие восклицательных предложений. Эмоции хороши в меру, поэтому в одной карточке оставляем не более 1-3 восклицательных предложений.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Обилие риторических вопросов. Допустимо иногда дать по 1-2 наводящих вопроса для вступления, но не в каждой карточке. И никогда не даем вопросы негативного характера: Устали сидеть без дела? Не с кем оставить ребенка?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Слишком мало текста. Объем основного описания – минимум 500 символов. Стоит аккуратно выполнять это условие, не придумывая хитростей, как набрать требуемые 500 символов.</a:t>
            </a:r>
          </a:p>
        </p:txBody>
      </p:sp>
    </p:spTree>
    <p:extLst>
      <p:ext uri="{BB962C8B-B14F-4D97-AF65-F5344CB8AC3E}">
        <p14:creationId xmlns:p14="http://schemas.microsoft.com/office/powerpoint/2010/main" val="2819697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D323B0-0945-4E2D-AD7C-3523351CF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464234"/>
            <a:ext cx="10515600" cy="9847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ACDA0B-B4E2-437F-BF60-0EBF484FB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4" y="182881"/>
            <a:ext cx="11901268" cy="667512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Слишком много текста. Все-таки это рекламный текст, поэтому излагаем мысли кратко и понятно, без лирики. Несколько эпитетов и восклицаний, небольшая история для затравки, яркое заключение – нужны, но не более того. 3-4 абзаца текста (1/2 экрана) вполне достаточно пользователю, чтобы принять решение.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Длинные абзацы. 1 абзац – 3-5 строчек. Длинные абзацы разбиваем на короткие для лучшего восприятия текста. Между абзацами оставляем пустую строку.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Скобки и сноски. Предложения формулируем так, чтобы пояснения и дополнения к основному тексту органично в него вписывались. Или для дополнительной информации используем дополнительные поля: Особые условия и другие.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Дублирование информации в разных полях карточки: Основное описание, Особые условия и другие.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855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9CF16-51E1-4863-8AA2-AA93FAB9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675248"/>
            <a:ext cx="10515600" cy="1266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EA450C-A1BA-4BFB-AA48-F3ED5ADA4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Повторение в тексте условий, указанных в других полях карточки: размер группы, возрастные ограничения, продолжительность мероприятия и другие.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Номерной рубрикатор (1. 2. 3.). Пишем не инструкцию, а красивое описание, поэтому используем «во-первых», «во-вторых» или изящные буллиты «•».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Шрифтовые выделения: курсив, полужирный шрифт,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Сокращения: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мин, чел, т.д., пр. и другие. Допустимо сокращать только меры веса и длины: кг, г, км, м.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Смайлики. Оставим смайлики для нашего общения в социальных сетях, почте и чате модерации в карточке программы ))</a:t>
            </a:r>
          </a:p>
        </p:txBody>
      </p:sp>
    </p:spTree>
    <p:extLst>
      <p:ext uri="{BB962C8B-B14F-4D97-AF65-F5344CB8AC3E}">
        <p14:creationId xmlns:p14="http://schemas.microsoft.com/office/powerpoint/2010/main" val="652365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925AA-EB0D-4B7B-A003-7DDA4F2B8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заявок на запись детей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9857C2-AB6F-4526-9B0B-AED78E36F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1012874"/>
            <a:ext cx="11943471" cy="5725551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 системе бронирования Навигатора перейти в раздел «Заявки».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Отфильтровать заявки по статусу «Новая» (все оставляемые пользователями сайта заявки получают этот статус автоматически при создании).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Открыть карточку первой по порядку заявки со статусом «Новая».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Проверить Программу и группу, указанные в заявке. При необходимости изменить их.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Отменить заявку с указанием причины, если записать ребенка на выбранную в заявке программу нет возможности (например, нет мест в группе или запись на программу прекращена).</a:t>
            </a:r>
          </a:p>
        </p:txBody>
      </p:sp>
    </p:spTree>
    <p:extLst>
      <p:ext uri="{BB962C8B-B14F-4D97-AF65-F5344CB8AC3E}">
        <p14:creationId xmlns:p14="http://schemas.microsoft.com/office/powerpoint/2010/main" val="2740677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14E1E-5242-4CFB-A182-9582B9A26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492368"/>
            <a:ext cx="10515600" cy="7033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1C90FA-9B2E-4CC7-9E19-8B643AD54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474"/>
            <a:ext cx="12192000" cy="6759526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Если возможность для записи имеется, то необходимо связаться по телефону или электронной почте с представителем ребенка, проверить указанные в заявке сведения о Представителе и ребенке. В случае выявления неточностей и ошибок в заявке их следует исправить. Достоверность данных в подтвержденных заявках обеспечивает Организатор.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После проверки данных заявку необходимо подтвердить. После чего ребенок считается зачисленным на учебную программу, и попадает в журнал посещаемости соответствующей группы программы.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Рекомендуемый срок обработки поступающих заявок – не дольше 3 рабочих дней.</a:t>
            </a:r>
          </a:p>
        </p:txBody>
      </p:sp>
    </p:spTree>
    <p:extLst>
      <p:ext uri="{BB962C8B-B14F-4D97-AF65-F5344CB8AC3E}">
        <p14:creationId xmlns:p14="http://schemas.microsoft.com/office/powerpoint/2010/main" val="3630875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87EAF-1FDA-4861-AD66-653B2B4B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журнала посещаемости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BDD06F-AF9B-4574-8DFF-4E0194901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журналов посещаемости регулярно передаются в Федеральный Навигатор дополнительного образования, поэтому важно поддерживать их в актуальном состоянии: вносить всех детей из подтвержденных заявок, оперативно заполнять посещаемость занятий.</a:t>
            </a:r>
          </a:p>
        </p:txBody>
      </p:sp>
    </p:spTree>
    <p:extLst>
      <p:ext uri="{BB962C8B-B14F-4D97-AF65-F5344CB8AC3E}">
        <p14:creationId xmlns:p14="http://schemas.microsoft.com/office/powerpoint/2010/main" val="68251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683B6-C678-42AB-A398-47C6D1DC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BD24A4-384F-4136-96AE-FCD8880F6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942"/>
            <a:ext cx="10515600" cy="5465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  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Навигатор дополнительного образования (Навигатор) – интернет-портал, где родители ищут кружки и секции для своих детей, а организации дополнительного образования привлекают детей на свои занятия.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Навигатор состоит из нескольких частей: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сайт;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бронирования;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42851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2987C-9A19-4D6C-806F-6D09D44E5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317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Каждая из частей имеет свою категорию пользователей.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6D3FC9-9A81-45A4-9DB9-71E9C414E9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91738"/>
              </p:ext>
            </p:extLst>
          </p:nvPr>
        </p:nvGraphicFramePr>
        <p:xfrm>
          <a:off x="252664" y="1479884"/>
          <a:ext cx="11101136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640">
                  <a:extLst>
                    <a:ext uri="{9D8B030D-6E8A-4147-A177-3AD203B41FA5}">
                      <a16:colId xmlns:a16="http://schemas.microsoft.com/office/drawing/2014/main" val="3285599711"/>
                    </a:ext>
                  </a:extLst>
                </a:gridCol>
                <a:gridCol w="2776832">
                  <a:extLst>
                    <a:ext uri="{9D8B030D-6E8A-4147-A177-3AD203B41FA5}">
                      <a16:colId xmlns:a16="http://schemas.microsoft.com/office/drawing/2014/main" val="1945031729"/>
                    </a:ext>
                  </a:extLst>
                </a:gridCol>
                <a:gridCol w="2776832">
                  <a:extLst>
                    <a:ext uri="{9D8B030D-6E8A-4147-A177-3AD203B41FA5}">
                      <a16:colId xmlns:a16="http://schemas.microsoft.com/office/drawing/2014/main" val="4105364306"/>
                    </a:ext>
                  </a:extLst>
                </a:gridCol>
                <a:gridCol w="2776832">
                  <a:extLst>
                    <a:ext uri="{9D8B030D-6E8A-4147-A177-3AD203B41FA5}">
                      <a16:colId xmlns:a16="http://schemas.microsoft.com/office/drawing/2014/main" val="2823704612"/>
                    </a:ext>
                  </a:extLst>
                </a:gridCol>
              </a:tblGrid>
              <a:tr h="607657">
                <a:tc>
                  <a:txBody>
                    <a:bodyPr/>
                    <a:lstStyle/>
                    <a:p>
                      <a:r>
                        <a:rPr lang="ru-RU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</a:t>
                      </a:r>
                    </a:p>
                    <a:p>
                      <a:r>
                        <a:rPr lang="ru-RU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Навигатора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Пользователи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Роль</a:t>
                      </a:r>
                    </a:p>
                    <a:p>
                      <a:r>
                        <a:rPr lang="ru-RU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пользователя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Функции (в базовой</a:t>
                      </a:r>
                    </a:p>
                    <a:p>
                      <a:r>
                        <a:rPr lang="ru-RU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версии) Навигатора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461001"/>
                  </a:ext>
                </a:extLst>
              </a:tr>
              <a:tr h="4517796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Сайт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Родители,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посетители сайта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Потребитель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услуг дополнительного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просмотр каталога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учебных программ и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мероприятий;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поиск, просмотр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информации о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программе и ее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организаторе;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запись ребенка;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просмотр своих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«избранных» программ и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истории поиска.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380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14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658705-942C-4E22-94C7-2C6659BA0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379829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CCE8A00-0365-4046-9042-1BA75D258B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492850"/>
              </p:ext>
            </p:extLst>
          </p:nvPr>
        </p:nvGraphicFramePr>
        <p:xfrm>
          <a:off x="838200" y="327073"/>
          <a:ext cx="105156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7559756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667111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4801211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49050612"/>
                    </a:ext>
                  </a:extLst>
                </a:gridCol>
              </a:tblGrid>
              <a:tr h="1164102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Навигатора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Пользователи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Роль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пользователя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Функции (в базовой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версии) Навигатора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031851"/>
                  </a:ext>
                </a:extLst>
              </a:tr>
              <a:tr h="659479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Система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бронирования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Организаторы –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представители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образовательных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организаций,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организаторы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Учебных программ и мероприятий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дополнительного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Поставщик услуг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дополнительного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размещение учебной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программы в каталоге;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обработка заявок на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запись детей на занятия;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заполнение журнала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посещаемости;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просмотр статистики.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456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82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CFD2D-9045-4858-9F20-B0063BCAA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45168"/>
            <a:ext cx="10515600" cy="31282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B628FBD-528A-4D70-9CDB-A6AF4C24B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398457"/>
              </p:ext>
            </p:extLst>
          </p:nvPr>
        </p:nvGraphicFramePr>
        <p:xfrm>
          <a:off x="838200" y="312821"/>
          <a:ext cx="10515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3037260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764500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2818648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98170432"/>
                    </a:ext>
                  </a:extLst>
                </a:gridCol>
              </a:tblGrid>
              <a:tr h="421105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Навигатора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Пользователи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Роль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пользователя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Функции (в базовой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версии) Навигатора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107713"/>
                  </a:ext>
                </a:extLst>
              </a:tr>
              <a:tr h="421105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Система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Административная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команда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Навигатора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Управление,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сопровождение и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информационное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наполнение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Навигатора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управление правами всех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пользователей;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управление структурой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разделов сайта;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модерация;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публикация статей на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сайте Навигатора.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635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8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C250B-F260-4DF3-B3DD-95523848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2110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C8AF3B-2AB5-407B-94C6-AF8EF25B1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505"/>
            <a:ext cx="10515600" cy="598445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Навигатора родители ищут учебные программы и мероприятия дополнительного образования. Для записи на них детей родитель заполняет заявку в Навигаторе.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рассматривает организатор учебной программы или мероприятия. Он может принять заявку или отклонить ее.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сайтом следит административная команда Навигатора – административный  персонал, который отвечает за наполнение, сопровождение и поддержку работы Навигатора, и имеет достаточные для этого состав и квалификацию.</a:t>
            </a:r>
          </a:p>
        </p:txBody>
      </p:sp>
    </p:spTree>
    <p:extLst>
      <p:ext uri="{BB962C8B-B14F-4D97-AF65-F5344CB8AC3E}">
        <p14:creationId xmlns:p14="http://schemas.microsoft.com/office/powerpoint/2010/main" val="160964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C30CA0-B961-4234-8AE8-9F1EDED4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0629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функционирования Навигатора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0FCBD1-3660-483A-BF1E-5F12B3CD2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1195754"/>
            <a:ext cx="12079458" cy="550046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Организатор через личный кабинет в системе бронирования самостоятельно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добавляет свои программы в Навигатор.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Достоверность и качество информации о добавленных программах проверяет 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модератор.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Модератор может одобрить оформление программы, тогда она становится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доступна для просмотра пользователям сайта. Либо вернуть программу на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доработку с пояснением, что нужно поправить.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Пользователь находит проверенную программу в каталоге Навигатора, может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прочитать ее описание, оформить Заявку на участие в ней ребенка, а также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оставить к ней комментарий.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Организатор получает обратную связь в виде комментариев пользователей,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отправленных ими заявок на участие в программе и статистики по просмотрам 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Заявкам.</a:t>
            </a:r>
          </a:p>
        </p:txBody>
      </p:sp>
    </p:spTree>
    <p:extLst>
      <p:ext uri="{BB962C8B-B14F-4D97-AF65-F5344CB8AC3E}">
        <p14:creationId xmlns:p14="http://schemas.microsoft.com/office/powerpoint/2010/main" val="197647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46F3B3-A568-4E0B-B865-0B77E2D6F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программ и мероприятий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9BA0AF-82BD-4AAB-96A7-E01A589E9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2198"/>
            <a:ext cx="12192000" cy="5852159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рекомендации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Организатор самостоятельно в личном кабинете системы бронирования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Навигатора создает карточки программ. Сразу после создания новым карточкам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присваивается статус «Модерация» и они отправляются на проверку к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модератору. После успешной проверки информация о программе становится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доступной пользователям.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Название программы, ее краткое содержание и обложка отображаются на сайте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каталога Навигатора. От точности, наглядности, качества и актуальности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предоставленной информации зависит, будут ли заинтересованы родители в том,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перейти к карточке вашей программы, содержащей более подробную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информацию, и принять решение о записи.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982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4D59A-0026-4EFE-95D9-18EFA67EB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900333"/>
            <a:ext cx="10515600" cy="12660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CFF342-F061-4BDA-986A-6DA2725F1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12542"/>
            <a:ext cx="11774659" cy="6555544"/>
          </a:xfrm>
        </p:spPr>
        <p:txBody>
          <a:bodyPr/>
          <a:lstStyle/>
          <a:p>
            <a:pPr algn="just"/>
            <a:r>
              <a:rPr lang="ru-RU" dirty="0"/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Следует помнить, что полнота и качество описания программы влияет и на ее рейтинг в каталоге Навигатора.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Следует своевременно актуализировать информацию о своих программах.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если программа сезонная – не забывайте вовремя убирать программу в архив, когда сезон закончился, доставать из архива и отправлять на модерацию, когда сезон начался.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Обязательно используйте предпросмотр программы после ее размещения. Вы увидите карточку программы так, как ее видят пользователи сайта. При необходимости отредактируйте данные.</a:t>
            </a:r>
          </a:p>
        </p:txBody>
      </p:sp>
    </p:spTree>
    <p:extLst>
      <p:ext uri="{BB962C8B-B14F-4D97-AF65-F5344CB8AC3E}">
        <p14:creationId xmlns:p14="http://schemas.microsoft.com/office/powerpoint/2010/main" val="3245170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1636</Words>
  <Application>Microsoft Office PowerPoint</Application>
  <PresentationFormat>Широкоэкранный</PresentationFormat>
  <Paragraphs>173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МЕТОДИЧЕСКИЕ РЕКОМЕНДАЦИИ ПО РАБОТЕ С НАВИГАТОРОМ ДОПОЛНИТЕЛЬНОГО ОБРАЗОВАНИЯ</vt:lpstr>
      <vt:lpstr>Общие сведения</vt:lpstr>
      <vt:lpstr>Каждая из частей имеет свою категорию пользователей.</vt:lpstr>
      <vt:lpstr>Презентация PowerPoint</vt:lpstr>
      <vt:lpstr>Презентация PowerPoint</vt:lpstr>
      <vt:lpstr>Презентация PowerPoint</vt:lpstr>
      <vt:lpstr>Принцип функционирования Навигатора</vt:lpstr>
      <vt:lpstr>Публикация программ и мероприятий</vt:lpstr>
      <vt:lpstr>Презентация PowerPoint</vt:lpstr>
      <vt:lpstr>Рекомендации по заполнению карточки программы</vt:lpstr>
      <vt:lpstr>Презентация PowerPoint</vt:lpstr>
      <vt:lpstr>Как заполнить в карточке программы вкладку «Описание», чтобы пользователи легко прочитали текст и заинтересовались занятиями?</vt:lpstr>
      <vt:lpstr>В ОПИСАНИИ РЕКОМЕНДУЕМ ИЗБЕГАТЬ:</vt:lpstr>
      <vt:lpstr>Презентация PowerPoint</vt:lpstr>
      <vt:lpstr>Презентация PowerPoint</vt:lpstr>
      <vt:lpstr>Презентация PowerPoint</vt:lpstr>
      <vt:lpstr>Обработка заявок на запись детей </vt:lpstr>
      <vt:lpstr>Презентация PowerPoint</vt:lpstr>
      <vt:lpstr>Заполнение журнала посещаемости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РАБОТЕ С НАВИГАТОРОМ ДОПОЛНИТЕЛЬНОГО ОБРАЗОВАНИЯ</dc:title>
  <dc:creator>Светлана</dc:creator>
  <cp:lastModifiedBy>Светлана</cp:lastModifiedBy>
  <cp:revision>11</cp:revision>
  <dcterms:created xsi:type="dcterms:W3CDTF">2021-07-08T03:11:05Z</dcterms:created>
  <dcterms:modified xsi:type="dcterms:W3CDTF">2022-02-09T07:29:30Z</dcterms:modified>
</cp:coreProperties>
</file>